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53775" autoAdjust="0"/>
  </p:normalViewPr>
  <p:slideViewPr>
    <p:cSldViewPr>
      <p:cViewPr varScale="1">
        <p:scale>
          <a:sx n="69" d="100"/>
          <a:sy n="69" d="100"/>
        </p:scale>
        <p:origin x="-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10/06/19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r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0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5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</TotalTime>
  <Words>2</Words>
  <Application>Microsoft Macintosh PowerPoint</Application>
  <PresentationFormat>On-screen Show (4:3)</PresentationFormat>
  <Paragraphs>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Kelly Monk</cp:lastModifiedBy>
  <cp:revision>162</cp:revision>
  <dcterms:created xsi:type="dcterms:W3CDTF">2017-01-21T13:48:19Z</dcterms:created>
  <dcterms:modified xsi:type="dcterms:W3CDTF">2019-06-10T09:50:57Z</dcterms:modified>
</cp:coreProperties>
</file>